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5" r:id="rId7"/>
    <p:sldId id="258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6" userDrawn="1">
          <p15:clr>
            <a:srgbClr val="A4A3A4"/>
          </p15:clr>
        </p15:guide>
        <p15:guide id="2" pos="47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1282" y="413"/>
      </p:cViewPr>
      <p:guideLst>
        <p:guide orient="horz" pos="3226"/>
        <p:guide pos="4747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CDF31-4649-AD8D-DB8E-B58FE7484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19464A-F14C-651F-B3F1-962A9366F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AB1627-DAEA-0D83-1911-DE7DB744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BEB519-3DFF-3953-AE65-5531C821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592A9B-FC89-4CF0-52CE-99ACFC65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8E73F-4E41-AB72-890C-6490C6C6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D891E-6DC0-7669-72B5-B9E56BAA1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D7FD1E-C004-840F-E3D3-4D6AEC2C8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CFB256-FEE2-21F7-0D4E-F1EDF20E8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CACBF3-88BE-3C92-0A3A-4DA397AA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44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0CC9288-7BC0-644B-DF33-BFC4F15AB6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A0CB1D-3997-BBC9-3E5E-89A635352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7364AB-1BCF-CCB4-2CB0-9923893EE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B387D4-73CA-B2E9-6703-1AF762D49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F3E0D3-4C45-6455-17CA-09267A23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3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B75BC-82F2-15B6-2CE1-CCF475C2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0674D-ABF2-0FF3-8C90-A77BE0F61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01976-E492-DCC7-9654-06FAE20D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457F7E-0627-D646-4B7C-6F29B4D8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F2C055-CB23-1EF3-4279-76739A3B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9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DFDBF0-3195-7BC6-6FF9-BF80D7A7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824A00-EEF7-DAF2-2803-2840F9164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0AAEA3-87D3-81CC-4FCC-05950C3B3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0F0BE2-A212-59AF-43CF-6093D7DCD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C227CE-142C-2BB3-D6A0-2C9E4264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219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B0773-5E53-B688-718A-FD473831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2138C0-50FE-6798-4122-F511FB565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1E2B93-55A3-0B96-B32C-9D08A9D4F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39D7F9-0314-4D5A-3379-B4C5E29E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7A4C14-4904-0E43-9954-8D43F867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6721EC-FE9B-E3B5-8D55-D5D5AE2A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9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5C9D2-6045-6925-62DE-A61E939F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778C6-0F0C-BFEE-0529-A564AB66D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87C0EA-8EEF-901F-E85B-DBBECCCEE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60FB6D-0E9F-B2F9-ED23-5397FBB55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4B9A37-3A15-5B5F-B308-806CEF0A4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1B9FBE-1014-D903-24F7-81E8A039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9D8392-9F2C-2A45-27B6-84E05A00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649952-91E5-2DA7-9CC7-24D79D27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84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7712-17B4-7AB1-3546-253A2537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2F0CB9-B0B3-A183-7816-AAE31D387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0478D9-A9D1-37CA-DC30-2AB42ECE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A64151-81D3-E3F6-8838-279E18A6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498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86C265-4068-D4CA-82E0-B0DDF7EA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888E93-ACCA-8D16-AD43-8DCB4C6A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9FE68-9954-CC67-6BC7-4D715DE6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41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CCC8C-9340-D6AA-70DE-19FF425F1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66F62-DFC1-99F7-DAA2-5365F7DD5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5C04EE1-767B-EAA0-4919-567555A4F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1F7736-1CF1-70F7-7A84-FE2F0500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4B8739-6304-C650-8170-CA6337855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8E84F6-D5D1-7664-848B-4E96E77A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54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FDAD4C-5F5B-1221-51EB-A751DCF6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FB802B-6EC5-27D5-1CEF-B056A631A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B024CB-8862-ED11-9978-84E328FB09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051731-6628-2349-8901-EA764110B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B42C05-A2D5-7B2E-AB10-59755B690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CAB65C-5C49-FBC0-1D39-A1A58157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40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5CD429-2D3D-FD91-27BB-18435CA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B96F6E-BAF8-8C44-E492-3B481AE7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E30C22-0CEA-03FD-1E19-F3FC327328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6D123-813B-4FA1-A22F-4F1665DA82FF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DB6530-5549-9D1C-9044-A7E57E7C1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624E9E-30D5-DAF7-E983-FA1B11056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4ED393-CF90-4381-88F7-779B360463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7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868ED0-4837-4DBD-AC58-76A45F35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52" y="847621"/>
            <a:ext cx="8328898" cy="50663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F46AF48-90E3-44D8-D57C-32D092D7FBA4}"/>
              </a:ext>
            </a:extLst>
          </p:cNvPr>
          <p:cNvSpPr txBox="1"/>
          <p:nvPr/>
        </p:nvSpPr>
        <p:spPr>
          <a:xfrm>
            <a:off x="3061296" y="1172603"/>
            <a:ext cx="339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zh-CN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1BCBB-AFE4-703B-A812-5DE27572A65E}"/>
              </a:ext>
            </a:extLst>
          </p:cNvPr>
          <p:cNvSpPr txBox="1"/>
          <p:nvPr/>
        </p:nvSpPr>
        <p:spPr>
          <a:xfrm>
            <a:off x="5003025" y="1172603"/>
            <a:ext cx="339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zh-CN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64D0AC-C63D-EBFD-75CB-236626B5EC8F}"/>
              </a:ext>
            </a:extLst>
          </p:cNvPr>
          <p:cNvSpPr txBox="1"/>
          <p:nvPr/>
        </p:nvSpPr>
        <p:spPr>
          <a:xfrm>
            <a:off x="6951332" y="1172603"/>
            <a:ext cx="339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zh-CN" alt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9AC359A-410E-6E3D-3D0D-64C509BF4D2C}"/>
              </a:ext>
            </a:extLst>
          </p:cNvPr>
          <p:cNvGrpSpPr/>
          <p:nvPr/>
        </p:nvGrpSpPr>
        <p:grpSpPr>
          <a:xfrm>
            <a:off x="8791164" y="2090940"/>
            <a:ext cx="959284" cy="797986"/>
            <a:chOff x="8791164" y="2031735"/>
            <a:chExt cx="959284" cy="797986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E5E03BA-20D9-3421-1835-96F5ADE790AA}"/>
                </a:ext>
              </a:extLst>
            </p:cNvPr>
            <p:cNvSpPr txBox="1"/>
            <p:nvPr/>
          </p:nvSpPr>
          <p:spPr>
            <a:xfrm>
              <a:off x="8980771" y="2031735"/>
              <a:ext cx="7696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inflation</a:t>
              </a:r>
              <a:endParaRPr lang="zh-CN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1D55E5-5E8F-8442-6A45-9722C3EAB50A}"/>
                </a:ext>
              </a:extLst>
            </p:cNvPr>
            <p:cNvSpPr txBox="1"/>
            <p:nvPr/>
          </p:nvSpPr>
          <p:spPr>
            <a:xfrm>
              <a:off x="8791164" y="2035582"/>
              <a:ext cx="3397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zh-CN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581AB86-681B-1459-C649-7275E05227C3}"/>
                </a:ext>
              </a:extLst>
            </p:cNvPr>
            <p:cNvSpPr txBox="1"/>
            <p:nvPr/>
          </p:nvSpPr>
          <p:spPr>
            <a:xfrm>
              <a:off x="8791164" y="2297192"/>
              <a:ext cx="3397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zh-CN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B94B2FF-A78D-6510-9C39-A81DA061C5A5}"/>
                </a:ext>
              </a:extLst>
            </p:cNvPr>
            <p:cNvSpPr txBox="1"/>
            <p:nvPr/>
          </p:nvSpPr>
          <p:spPr>
            <a:xfrm>
              <a:off x="8791164" y="2558802"/>
              <a:ext cx="3397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zh-CN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AB4CF23-821C-0226-206A-AFD8405A99CC}"/>
                </a:ext>
              </a:extLst>
            </p:cNvPr>
            <p:cNvSpPr txBox="1"/>
            <p:nvPr/>
          </p:nvSpPr>
          <p:spPr>
            <a:xfrm>
              <a:off x="8980770" y="2299923"/>
              <a:ext cx="7696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win</a:t>
              </a:r>
              <a:endParaRPr lang="zh-CN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59F46C6-12D9-D772-3A68-13794FA32F81}"/>
                </a:ext>
              </a:extLst>
            </p:cNvPr>
            <p:cNvSpPr txBox="1"/>
            <p:nvPr/>
          </p:nvSpPr>
          <p:spPr>
            <a:xfrm>
              <a:off x="8980771" y="2568111"/>
              <a:ext cx="7696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zh-CN" altLang="en-U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120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B6834E04-4DC7-57D0-9F72-92C6DA1E20EB}"/>
              </a:ext>
            </a:extLst>
          </p:cNvPr>
          <p:cNvGrpSpPr/>
          <p:nvPr/>
        </p:nvGrpSpPr>
        <p:grpSpPr>
          <a:xfrm>
            <a:off x="2786760" y="1552343"/>
            <a:ext cx="6618479" cy="3753314"/>
            <a:chOff x="0" y="449576"/>
            <a:chExt cx="6618479" cy="375331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98D4411-D3B3-D186-A196-A275A47A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0" t="19668" r="21667" b="17332"/>
            <a:stretch/>
          </p:blipFill>
          <p:spPr>
            <a:xfrm>
              <a:off x="2566010" y="449576"/>
              <a:ext cx="1825969" cy="1440184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5D9B0F5-FA77-DA06-C7BF-A1A21B8AF0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0" t="19668" r="21667" b="17332"/>
            <a:stretch/>
          </p:blipFill>
          <p:spPr>
            <a:xfrm>
              <a:off x="4739640" y="449577"/>
              <a:ext cx="1825969" cy="144018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42B5142-30BD-9D5D-EF35-39CD341DAB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0" t="19668" r="21615" b="17332"/>
            <a:stretch/>
          </p:blipFill>
          <p:spPr>
            <a:xfrm>
              <a:off x="378555" y="449576"/>
              <a:ext cx="1798835" cy="1440184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65D7BC4-1E97-BC45-C3BA-B6F0699C298A}"/>
                </a:ext>
              </a:extLst>
            </p:cNvPr>
            <p:cNvSpPr txBox="1"/>
            <p:nvPr/>
          </p:nvSpPr>
          <p:spPr>
            <a:xfrm>
              <a:off x="874829" y="983615"/>
              <a:ext cx="8062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Age 6&amp;7</a:t>
              </a:r>
              <a:endParaRPr lang="zh-CN" altLang="en-US" sz="11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4E3883A-EF10-6DDE-A047-2A6E470C504E}"/>
                </a:ext>
              </a:extLst>
            </p:cNvPr>
            <p:cNvSpPr txBox="1"/>
            <p:nvPr/>
          </p:nvSpPr>
          <p:spPr>
            <a:xfrm>
              <a:off x="3090567" y="983615"/>
              <a:ext cx="8062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Age 8</a:t>
              </a:r>
              <a:endParaRPr lang="zh-CN" altLang="en-US" sz="11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18D20D3-793C-53CC-DCF2-9D88FCA0A016}"/>
                </a:ext>
              </a:extLst>
            </p:cNvPr>
            <p:cNvSpPr txBox="1"/>
            <p:nvPr/>
          </p:nvSpPr>
          <p:spPr>
            <a:xfrm>
              <a:off x="5289714" y="983615"/>
              <a:ext cx="8062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Age 9</a:t>
              </a:r>
              <a:endParaRPr lang="zh-CN" altLang="en-US" sz="11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A1C159F-AC7D-2B06-74E2-7D007EFAC2E7}"/>
                </a:ext>
              </a:extLst>
            </p:cNvPr>
            <p:cNvGrpSpPr/>
            <p:nvPr/>
          </p:nvGrpSpPr>
          <p:grpSpPr>
            <a:xfrm>
              <a:off x="0" y="2423157"/>
              <a:ext cx="6618479" cy="1440184"/>
              <a:chOff x="0" y="2194557"/>
              <a:chExt cx="6618479" cy="1440184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5F67FE7E-EC61-25F0-9FD8-F9D8B43870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667" r="21667" b="17334"/>
              <a:stretch/>
            </p:blipFill>
            <p:spPr>
              <a:xfrm>
                <a:off x="0" y="2194559"/>
                <a:ext cx="2148841" cy="1440181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62DC1CC1-F6B8-03DA-08CB-993228B16D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29" t="19669" r="21936" b="17330"/>
              <a:stretch/>
            </p:blipFill>
            <p:spPr>
              <a:xfrm>
                <a:off x="2544846" y="2194559"/>
                <a:ext cx="1847134" cy="1440182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796344AD-6ADE-92C9-BA5B-02FBB5AB80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99" t="20584" r="21918" b="18629"/>
              <a:stretch/>
            </p:blipFill>
            <p:spPr>
              <a:xfrm>
                <a:off x="4739640" y="2194557"/>
                <a:ext cx="1878839" cy="1440183"/>
              </a:xfrm>
              <a:prstGeom prst="rect">
                <a:avLst/>
              </a:prstGeom>
            </p:spPr>
          </p:pic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6EECAE1-96A2-8CB7-2315-2E7D8DB46D06}"/>
                  </a:ext>
                </a:extLst>
              </p:cNvPr>
              <p:cNvSpPr txBox="1"/>
              <p:nvPr/>
            </p:nvSpPr>
            <p:spPr>
              <a:xfrm>
                <a:off x="874829" y="2736215"/>
                <a:ext cx="8062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Age 10</a:t>
                </a:r>
                <a:endParaRPr lang="zh-CN" altLang="en-US" sz="11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7E5C53A-9334-850A-914B-DF13B04CAB5F}"/>
                  </a:ext>
                </a:extLst>
              </p:cNvPr>
              <p:cNvSpPr txBox="1"/>
              <p:nvPr/>
            </p:nvSpPr>
            <p:spPr>
              <a:xfrm>
                <a:off x="2987040" y="2736215"/>
                <a:ext cx="100125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Age 11&amp;12</a:t>
                </a:r>
                <a:endParaRPr lang="zh-CN" altLang="en-US" sz="11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9498C1E-91AA-DC38-14EA-7D45DEFF8D81}"/>
                  </a:ext>
                </a:extLst>
              </p:cNvPr>
              <p:cNvSpPr txBox="1"/>
              <p:nvPr/>
            </p:nvSpPr>
            <p:spPr>
              <a:xfrm>
                <a:off x="5289714" y="2736215"/>
                <a:ext cx="8062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Adults</a:t>
                </a:r>
                <a:endParaRPr lang="zh-CN" altLang="en-US" sz="11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194D957E-DDE8-6C8C-0840-1022AC112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39" b="24990"/>
            <a:stretch/>
          </p:blipFill>
          <p:spPr>
            <a:xfrm>
              <a:off x="420722" y="1874519"/>
              <a:ext cx="1714499" cy="350521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B2650910-D8B7-56AD-6F68-437BFB658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39" b="24990"/>
            <a:stretch/>
          </p:blipFill>
          <p:spPr>
            <a:xfrm>
              <a:off x="2630416" y="1874519"/>
              <a:ext cx="1714499" cy="350521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88F40915-391B-D267-03D3-D4BF10B5B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740" b="24989"/>
            <a:stretch/>
          </p:blipFill>
          <p:spPr>
            <a:xfrm>
              <a:off x="4832490" y="1874519"/>
              <a:ext cx="1714499" cy="350521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5A53E30-9BD6-AA7D-5BA4-77B1EBBFE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65" b="24364"/>
            <a:stretch/>
          </p:blipFill>
          <p:spPr>
            <a:xfrm>
              <a:off x="420722" y="3852369"/>
              <a:ext cx="1714499" cy="350521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C15012C9-306C-97C2-5EFA-12403BDCDC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64" b="24365"/>
            <a:stretch/>
          </p:blipFill>
          <p:spPr>
            <a:xfrm>
              <a:off x="2630416" y="3852369"/>
              <a:ext cx="1714499" cy="350521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F96446BF-D792-0C8D-A6C2-8F25428AE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65" b="24364"/>
            <a:stretch/>
          </p:blipFill>
          <p:spPr>
            <a:xfrm>
              <a:off x="4826490" y="3852369"/>
              <a:ext cx="1714500" cy="350521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682F25F2-10B2-04CC-6027-62D332BA6682}"/>
              </a:ext>
            </a:extLst>
          </p:cNvPr>
          <p:cNvSpPr/>
          <p:nvPr/>
        </p:nvSpPr>
        <p:spPr>
          <a:xfrm>
            <a:off x="7444740" y="3429000"/>
            <a:ext cx="2049780" cy="1973580"/>
          </a:xfrm>
          <a:prstGeom prst="roundRect">
            <a:avLst>
              <a:gd name="adj" fmla="val 1222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0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92CF37-97E0-B80E-1B24-69123C469650}"/>
              </a:ext>
            </a:extLst>
          </p:cNvPr>
          <p:cNvGrpSpPr/>
          <p:nvPr/>
        </p:nvGrpSpPr>
        <p:grpSpPr>
          <a:xfrm>
            <a:off x="2049780" y="1935480"/>
            <a:ext cx="6751320" cy="2419975"/>
            <a:chOff x="2049780" y="1935480"/>
            <a:chExt cx="6751320" cy="24199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385FFD44-C390-4B95-41AA-1B4FA18F5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1" t="4838" r="17336" b="78981"/>
            <a:stretch/>
          </p:blipFill>
          <p:spPr>
            <a:xfrm>
              <a:off x="2049780" y="1935480"/>
              <a:ext cx="6751320" cy="108966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E506E4E-0F72-62A1-D3C7-98F29113A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76" t="19668" r="21615" b="50506"/>
            <a:stretch/>
          </p:blipFill>
          <p:spPr>
            <a:xfrm>
              <a:off x="2049780" y="3072765"/>
              <a:ext cx="1249681" cy="97345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8080568-E68C-F1F7-45AA-B78E6C225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60" t="19668" r="21667" b="50352"/>
            <a:stretch/>
          </p:blipFill>
          <p:spPr>
            <a:xfrm>
              <a:off x="3398520" y="3072765"/>
              <a:ext cx="1249681" cy="97345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EC53464-52DC-259A-326B-5BC00732E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15" t="19668" r="21667" b="50496"/>
            <a:stretch/>
          </p:blipFill>
          <p:spPr>
            <a:xfrm>
              <a:off x="4792979" y="3072764"/>
              <a:ext cx="1249681" cy="97345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EB01E5F-2041-45E2-5E76-BAAAEBB9C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96" t="19667" r="21667" b="50387"/>
            <a:stretch/>
          </p:blipFill>
          <p:spPr>
            <a:xfrm>
              <a:off x="6156958" y="3072764"/>
              <a:ext cx="1249681" cy="97345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1B32F81-0E95-6EDD-D60F-A17F68909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13" t="19669" r="21936" b="50495"/>
            <a:stretch/>
          </p:blipFill>
          <p:spPr>
            <a:xfrm>
              <a:off x="7539038" y="3072764"/>
              <a:ext cx="1239200" cy="97345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478B3E3-F6F4-4B15-B1AC-98B356C85A2A}"/>
                </a:ext>
              </a:extLst>
            </p:cNvPr>
            <p:cNvSpPr txBox="1"/>
            <p:nvPr/>
          </p:nvSpPr>
          <p:spPr>
            <a:xfrm>
              <a:off x="2271477" y="4093845"/>
              <a:ext cx="8062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Age 6&amp;7</a:t>
              </a:r>
              <a:endParaRPr lang="zh-CN" altLang="en-US" sz="11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EFD7CBB-9F46-57E3-934C-A0E3AC8FF1CD}"/>
                </a:ext>
              </a:extLst>
            </p:cNvPr>
            <p:cNvSpPr txBox="1"/>
            <p:nvPr/>
          </p:nvSpPr>
          <p:spPr>
            <a:xfrm>
              <a:off x="3620217" y="4093845"/>
              <a:ext cx="8062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Age 8</a:t>
              </a:r>
              <a:endParaRPr lang="zh-CN" altLang="en-US" sz="11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3BD6054-E61B-9DD9-3389-F434B1992756}"/>
                </a:ext>
              </a:extLst>
            </p:cNvPr>
            <p:cNvSpPr txBox="1"/>
            <p:nvPr/>
          </p:nvSpPr>
          <p:spPr>
            <a:xfrm>
              <a:off x="5022297" y="4093845"/>
              <a:ext cx="8062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Age 9</a:t>
              </a:r>
              <a:endParaRPr lang="zh-CN" altLang="en-US" sz="11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6C2516-B06F-6557-45F7-480C87E9CC94}"/>
                </a:ext>
              </a:extLst>
            </p:cNvPr>
            <p:cNvSpPr txBox="1"/>
            <p:nvPr/>
          </p:nvSpPr>
          <p:spPr>
            <a:xfrm>
              <a:off x="6378655" y="4093843"/>
              <a:ext cx="8062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Age 10</a:t>
              </a:r>
              <a:endParaRPr lang="zh-CN" altLang="en-US" sz="11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3895988-3132-6FD0-55B9-8EFBFD7D6AD4}"/>
                </a:ext>
              </a:extLst>
            </p:cNvPr>
            <p:cNvSpPr txBox="1"/>
            <p:nvPr/>
          </p:nvSpPr>
          <p:spPr>
            <a:xfrm>
              <a:off x="7658011" y="4093843"/>
              <a:ext cx="10012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Age 11&amp;12</a:t>
              </a:r>
              <a:endParaRPr lang="zh-CN" altLang="en-US" sz="1100" b="1" u="sng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883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8E2A8C1B-F516-B48A-E4D0-7662E1924D91}"/>
              </a:ext>
            </a:extLst>
          </p:cNvPr>
          <p:cNvGrpSpPr/>
          <p:nvPr/>
        </p:nvGrpSpPr>
        <p:grpSpPr>
          <a:xfrm>
            <a:off x="309186" y="1466282"/>
            <a:ext cx="10492574" cy="3789874"/>
            <a:chOff x="-368391" y="1268929"/>
            <a:chExt cx="10492574" cy="378987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A0F6F8A-E710-4E21-3DE4-68144C245662}"/>
                </a:ext>
              </a:extLst>
            </p:cNvPr>
            <p:cNvSpPr txBox="1"/>
            <p:nvPr/>
          </p:nvSpPr>
          <p:spPr>
            <a:xfrm>
              <a:off x="-368391" y="2460428"/>
              <a:ext cx="19813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Proportion of explosions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BC894C3-795E-AA08-3CC4-106D5EB34710}"/>
                </a:ext>
              </a:extLst>
            </p:cNvPr>
            <p:cNvGrpSpPr/>
            <p:nvPr/>
          </p:nvGrpSpPr>
          <p:grpSpPr>
            <a:xfrm>
              <a:off x="283490" y="1268929"/>
              <a:ext cx="9840693" cy="3789874"/>
              <a:chOff x="283490" y="1268929"/>
              <a:chExt cx="9840693" cy="3789874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E5D6CCD2-C534-190D-59B3-7921528C5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86" t="10694" r="18937" b="9271"/>
              <a:stretch/>
            </p:blipFill>
            <p:spPr>
              <a:xfrm>
                <a:off x="1532771" y="1545928"/>
                <a:ext cx="3539189" cy="3512875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F4BA080C-F93D-6622-8340-EADB5E6C60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15" t="10694" r="10956" b="9271"/>
              <a:stretch/>
            </p:blipFill>
            <p:spPr>
              <a:xfrm>
                <a:off x="5815320" y="1545928"/>
                <a:ext cx="4308863" cy="3512875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95FD49-1674-0DAC-2CA9-D5D621905DEB}"/>
                  </a:ext>
                </a:extLst>
              </p:cNvPr>
              <p:cNvSpPr txBox="1"/>
              <p:nvPr/>
            </p:nvSpPr>
            <p:spPr>
              <a:xfrm>
                <a:off x="289451" y="1788333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pumps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EECFEC-17A9-6B70-B259-7A4094923EAA}"/>
                  </a:ext>
                </a:extLst>
              </p:cNvPr>
              <p:cNvSpPr txBox="1"/>
              <p:nvPr/>
            </p:nvSpPr>
            <p:spPr>
              <a:xfrm>
                <a:off x="283490" y="3132523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earnings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7F590F-BEC5-C11E-5948-443766AB038B}"/>
                  </a:ext>
                </a:extLst>
              </p:cNvPr>
              <p:cNvSpPr txBox="1"/>
              <p:nvPr/>
            </p:nvSpPr>
            <p:spPr>
              <a:xfrm>
                <a:off x="283490" y="3804618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RT at pumps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227B438-7649-642D-240E-B4498F7E0FB2}"/>
                  </a:ext>
                </a:extLst>
              </p:cNvPr>
              <p:cNvSpPr txBox="1"/>
              <p:nvPr/>
            </p:nvSpPr>
            <p:spPr>
              <a:xfrm>
                <a:off x="283490" y="4476713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Ages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D77AD32-BB18-EA8D-D4D5-2C2AC09762DA}"/>
                  </a:ext>
                </a:extLst>
              </p:cNvPr>
              <p:cNvSpPr txBox="1"/>
              <p:nvPr/>
            </p:nvSpPr>
            <p:spPr>
              <a:xfrm>
                <a:off x="2640617" y="1268929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Adults</a:t>
                </a:r>
                <a:endParaRPr lang="zh-CN" altLang="en-US" sz="12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BB1F0B5-3EC5-D809-1CAB-227BE1C11C4B}"/>
                  </a:ext>
                </a:extLst>
              </p:cNvPr>
              <p:cNvSpPr txBox="1"/>
              <p:nvPr/>
            </p:nvSpPr>
            <p:spPr>
              <a:xfrm>
                <a:off x="6904393" y="1268929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Children</a:t>
                </a:r>
                <a:endParaRPr lang="zh-CN" altLang="en-US" sz="12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429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E7DC6C7-1B7F-E07D-831A-D75ACC0721E3}"/>
              </a:ext>
            </a:extLst>
          </p:cNvPr>
          <p:cNvGrpSpPr/>
          <p:nvPr/>
        </p:nvGrpSpPr>
        <p:grpSpPr>
          <a:xfrm>
            <a:off x="1577335" y="1323906"/>
            <a:ext cx="7112582" cy="4210187"/>
            <a:chOff x="1577335" y="1323906"/>
            <a:chExt cx="7112582" cy="42101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7AE1A60-1145-7DEA-41D1-4265DF436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1" t="10244" r="10843" b="9719"/>
            <a:stretch/>
          </p:blipFill>
          <p:spPr>
            <a:xfrm>
              <a:off x="3502083" y="1323906"/>
              <a:ext cx="5187834" cy="4210187"/>
            </a:xfrm>
            <a:prstGeom prst="rect">
              <a:avLst/>
            </a:prstGeom>
          </p:spPr>
        </p:pic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6EE865D3-4E6D-54A9-353E-A33BE09614F5}"/>
                </a:ext>
              </a:extLst>
            </p:cNvPr>
            <p:cNvGrpSpPr/>
            <p:nvPr/>
          </p:nvGrpSpPr>
          <p:grpSpPr>
            <a:xfrm>
              <a:off x="1577335" y="1505460"/>
              <a:ext cx="1987299" cy="3820551"/>
              <a:chOff x="1577335" y="1505460"/>
              <a:chExt cx="1987299" cy="3820551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CA4FF04-60D8-D5B8-9831-38CD5BA05732}"/>
                  </a:ext>
                </a:extLst>
              </p:cNvPr>
              <p:cNvSpPr txBox="1"/>
              <p:nvPr/>
            </p:nvSpPr>
            <p:spPr>
              <a:xfrm>
                <a:off x="1577335" y="2023614"/>
                <a:ext cx="19813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Proportion of explosions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9A3251F-B1F3-569F-54E8-9BF4DB220D26}"/>
                  </a:ext>
                </a:extLst>
              </p:cNvPr>
              <p:cNvSpPr txBox="1"/>
              <p:nvPr/>
            </p:nvSpPr>
            <p:spPr>
              <a:xfrm>
                <a:off x="2241138" y="1505460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Adjusted pumps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F984C0A-7DF2-CDDE-E5A5-2D8A579A4978}"/>
                  </a:ext>
                </a:extLst>
              </p:cNvPr>
              <p:cNvSpPr txBox="1"/>
              <p:nvPr/>
            </p:nvSpPr>
            <p:spPr>
              <a:xfrm>
                <a:off x="2235177" y="2524686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earnings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837D4304-1480-1057-90D5-734DD0524633}"/>
                  </a:ext>
                </a:extLst>
              </p:cNvPr>
              <p:cNvSpPr txBox="1"/>
              <p:nvPr/>
            </p:nvSpPr>
            <p:spPr>
              <a:xfrm>
                <a:off x="2235177" y="3023548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RT at pumps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84F1356-4C72-3640-1E3F-24E2FFAF8550}"/>
                  </a:ext>
                </a:extLst>
              </p:cNvPr>
              <p:cNvSpPr txBox="1"/>
              <p:nvPr/>
            </p:nvSpPr>
            <p:spPr>
              <a:xfrm>
                <a:off x="2235177" y="5049012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Ages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2B3165E-08B6-02CE-4684-C7A3D6993D81}"/>
                  </a:ext>
                </a:extLst>
              </p:cNvPr>
              <p:cNvSpPr txBox="1"/>
              <p:nvPr/>
            </p:nvSpPr>
            <p:spPr>
              <a:xfrm>
                <a:off x="2235177" y="3537355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MI_inflation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4DA252D-845C-0173-1B0A-6AE3FB39E668}"/>
                  </a:ext>
                </a:extLst>
              </p:cNvPr>
              <p:cNvSpPr txBox="1"/>
              <p:nvPr/>
            </p:nvSpPr>
            <p:spPr>
              <a:xfrm>
                <a:off x="2235177" y="4038016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MI_win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A47655E-C4F3-E830-8175-B6CB7C186D33}"/>
                  </a:ext>
                </a:extLst>
              </p:cNvPr>
              <p:cNvSpPr txBox="1"/>
              <p:nvPr/>
            </p:nvSpPr>
            <p:spPr>
              <a:xfrm>
                <a:off x="2235177" y="4547940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MI_loss</a:t>
                </a:r>
                <a:endParaRPr lang="zh-CN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994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1032BCB-7CED-E2AC-7233-F4B5E728DB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1" t="4838" r="17336" b="78981"/>
          <a:stretch/>
        </p:blipFill>
        <p:spPr>
          <a:xfrm>
            <a:off x="2049780" y="1935480"/>
            <a:ext cx="6751320" cy="10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3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A59648-AA96-4036-9E5D-506577EAD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4961" r="11467" b="5622"/>
          <a:stretch/>
        </p:blipFill>
        <p:spPr>
          <a:xfrm>
            <a:off x="319280" y="3315522"/>
            <a:ext cx="2946685" cy="21547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DE63A3-A391-E289-040A-1C325B7C50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4961" r="11467" b="5622"/>
          <a:stretch/>
        </p:blipFill>
        <p:spPr>
          <a:xfrm>
            <a:off x="8279164" y="3315520"/>
            <a:ext cx="2946685" cy="21547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4520BA-5577-E614-FA28-069571D20A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t="14961" r="11467" b="5622"/>
          <a:stretch/>
        </p:blipFill>
        <p:spPr>
          <a:xfrm>
            <a:off x="4291602" y="3315521"/>
            <a:ext cx="2946685" cy="2154778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C493BC01-E389-5147-377C-D651CCDE8005}"/>
              </a:ext>
            </a:extLst>
          </p:cNvPr>
          <p:cNvGrpSpPr/>
          <p:nvPr/>
        </p:nvGrpSpPr>
        <p:grpSpPr>
          <a:xfrm>
            <a:off x="2680774" y="2784111"/>
            <a:ext cx="1490673" cy="1466153"/>
            <a:chOff x="2680774" y="2784111"/>
            <a:chExt cx="1490673" cy="146615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0139EDDD-B59B-D000-253D-D68550D9D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1" t="52671" r="65702" b="6301"/>
            <a:stretch/>
          </p:blipFill>
          <p:spPr>
            <a:xfrm>
              <a:off x="2873097" y="2784111"/>
              <a:ext cx="1298350" cy="1289777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179BDFE-3F5D-2738-7B53-EA65B8717F71}"/>
                </a:ext>
              </a:extLst>
            </p:cNvPr>
            <p:cNvSpPr txBox="1"/>
            <p:nvPr/>
          </p:nvSpPr>
          <p:spPr>
            <a:xfrm rot="16200000">
              <a:off x="2223654" y="3366922"/>
              <a:ext cx="11450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Maturation index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60CDD96-015E-1762-F8FC-48FA98F73D3D}"/>
                </a:ext>
              </a:extLst>
            </p:cNvPr>
            <p:cNvSpPr txBox="1"/>
            <p:nvPr/>
          </p:nvSpPr>
          <p:spPr>
            <a:xfrm>
              <a:off x="2949736" y="4019432"/>
              <a:ext cx="11450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Age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1634E3B-2E50-CD09-602E-97DE7C2ABBA4}"/>
              </a:ext>
            </a:extLst>
          </p:cNvPr>
          <p:cNvGrpSpPr/>
          <p:nvPr/>
        </p:nvGrpSpPr>
        <p:grpSpPr>
          <a:xfrm>
            <a:off x="6738503" y="2784111"/>
            <a:ext cx="1519530" cy="1466153"/>
            <a:chOff x="6738503" y="2784111"/>
            <a:chExt cx="1519530" cy="1466153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2A5E62D4-8EC1-6A9D-99A3-6C83EC9DC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89" t="52671" r="33620" b="6301"/>
            <a:stretch/>
          </p:blipFill>
          <p:spPr>
            <a:xfrm>
              <a:off x="6916051" y="2784111"/>
              <a:ext cx="1341982" cy="1289777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39AB663-2E38-4627-59C7-05663940F750}"/>
                </a:ext>
              </a:extLst>
            </p:cNvPr>
            <p:cNvSpPr txBox="1"/>
            <p:nvPr/>
          </p:nvSpPr>
          <p:spPr>
            <a:xfrm rot="16200000">
              <a:off x="6281383" y="3366921"/>
              <a:ext cx="11450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Maturation index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0B9938B-8DF9-5D3F-C917-9DF968066721}"/>
                </a:ext>
              </a:extLst>
            </p:cNvPr>
            <p:cNvSpPr txBox="1"/>
            <p:nvPr/>
          </p:nvSpPr>
          <p:spPr>
            <a:xfrm>
              <a:off x="7030245" y="4019432"/>
              <a:ext cx="11450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Age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B6CAA17-5B24-3D8D-8FF4-951BDE92CBBC}"/>
              </a:ext>
            </a:extLst>
          </p:cNvPr>
          <p:cNvGrpSpPr/>
          <p:nvPr/>
        </p:nvGrpSpPr>
        <p:grpSpPr>
          <a:xfrm>
            <a:off x="10670069" y="2784111"/>
            <a:ext cx="1499362" cy="1466153"/>
            <a:chOff x="10670069" y="2784111"/>
            <a:chExt cx="1499362" cy="1466153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EE209B3-7D86-9E36-BC06-F859382E9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93" t="52671" r="1916" b="6301"/>
            <a:stretch/>
          </p:blipFill>
          <p:spPr>
            <a:xfrm>
              <a:off x="10827449" y="2784111"/>
              <a:ext cx="1341982" cy="1289777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297F559-60F5-3A10-496C-E1FA8608960F}"/>
                </a:ext>
              </a:extLst>
            </p:cNvPr>
            <p:cNvSpPr txBox="1"/>
            <p:nvPr/>
          </p:nvSpPr>
          <p:spPr>
            <a:xfrm>
              <a:off x="10953336" y="4019432"/>
              <a:ext cx="11450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Age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265D2A4-016B-4204-FA8B-BF9A31ADB1E3}"/>
                </a:ext>
              </a:extLst>
            </p:cNvPr>
            <p:cNvSpPr txBox="1"/>
            <p:nvPr/>
          </p:nvSpPr>
          <p:spPr>
            <a:xfrm rot="16200000">
              <a:off x="10212949" y="3364178"/>
              <a:ext cx="11450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Maturation index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C5E3A64-86FD-D58F-0F47-068C5640B029}"/>
              </a:ext>
            </a:extLst>
          </p:cNvPr>
          <p:cNvSpPr txBox="1"/>
          <p:nvPr/>
        </p:nvSpPr>
        <p:spPr>
          <a:xfrm>
            <a:off x="1013460" y="5416702"/>
            <a:ext cx="2057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Bootstrapped correlations (r)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6DE285F-B13F-C28A-A108-9947BAD31731}"/>
              </a:ext>
            </a:extLst>
          </p:cNvPr>
          <p:cNvSpPr txBox="1"/>
          <p:nvPr/>
        </p:nvSpPr>
        <p:spPr>
          <a:xfrm>
            <a:off x="5067300" y="5416702"/>
            <a:ext cx="2057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Bootstrapped correlations (r)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3FDC644-93D9-F306-AF06-170806A78FAE}"/>
              </a:ext>
            </a:extLst>
          </p:cNvPr>
          <p:cNvSpPr txBox="1"/>
          <p:nvPr/>
        </p:nvSpPr>
        <p:spPr>
          <a:xfrm>
            <a:off x="9052780" y="5416702"/>
            <a:ext cx="2057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Bootstrapped correlations (r)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79727A1-4132-C45C-E746-789F322C8E05}"/>
              </a:ext>
            </a:extLst>
          </p:cNvPr>
          <p:cNvSpPr txBox="1"/>
          <p:nvPr/>
        </p:nvSpPr>
        <p:spPr>
          <a:xfrm rot="16200000">
            <a:off x="-312053" y="4262103"/>
            <a:ext cx="1026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FA39D69-2076-3692-D881-9305C18473D8}"/>
              </a:ext>
            </a:extLst>
          </p:cNvPr>
          <p:cNvSpPr txBox="1"/>
          <p:nvPr/>
        </p:nvSpPr>
        <p:spPr>
          <a:xfrm rot="16200000">
            <a:off x="3657548" y="4262103"/>
            <a:ext cx="1026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CA9C566-DF77-890A-5FE7-8C8AE8308943}"/>
              </a:ext>
            </a:extLst>
          </p:cNvPr>
          <p:cNvSpPr txBox="1"/>
          <p:nvPr/>
        </p:nvSpPr>
        <p:spPr>
          <a:xfrm rot="16200000">
            <a:off x="7651356" y="4261165"/>
            <a:ext cx="1026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zh-CN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3E1BE18-4607-1B5A-EDAC-D37D9F7A797D}"/>
              </a:ext>
            </a:extLst>
          </p:cNvPr>
          <p:cNvSpPr txBox="1"/>
          <p:nvPr/>
        </p:nvSpPr>
        <p:spPr>
          <a:xfrm>
            <a:off x="1380411" y="2708457"/>
            <a:ext cx="1323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  <a:endParaRPr lang="zh-CN" altLang="en-US" sz="1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9AB3CB-0D2E-829C-9BEF-424AF677ED94}"/>
              </a:ext>
            </a:extLst>
          </p:cNvPr>
          <p:cNvSpPr txBox="1"/>
          <p:nvPr/>
        </p:nvSpPr>
        <p:spPr>
          <a:xfrm>
            <a:off x="5505486" y="2708457"/>
            <a:ext cx="1323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Win Outcome</a:t>
            </a:r>
            <a:endParaRPr lang="zh-CN" altLang="en-US" sz="1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1772138-1EC1-4320-9DC4-2E718F314AAB}"/>
              </a:ext>
            </a:extLst>
          </p:cNvPr>
          <p:cNvSpPr txBox="1"/>
          <p:nvPr/>
        </p:nvSpPr>
        <p:spPr>
          <a:xfrm>
            <a:off x="9409194" y="2708457"/>
            <a:ext cx="1323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Loss Outcome</a:t>
            </a:r>
            <a:endParaRPr lang="zh-CN" altLang="en-US" sz="1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02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2791242F-375C-1D36-1865-1F50AE2493AB}"/>
              </a:ext>
            </a:extLst>
          </p:cNvPr>
          <p:cNvGrpSpPr/>
          <p:nvPr/>
        </p:nvGrpSpPr>
        <p:grpSpPr>
          <a:xfrm>
            <a:off x="885693" y="2030277"/>
            <a:ext cx="9806756" cy="3031262"/>
            <a:chOff x="885693" y="2030277"/>
            <a:chExt cx="9806756" cy="303126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CC68EE5-2183-7A60-546A-D60E071DA0FD}"/>
                </a:ext>
              </a:extLst>
            </p:cNvPr>
            <p:cNvGrpSpPr/>
            <p:nvPr/>
          </p:nvGrpSpPr>
          <p:grpSpPr>
            <a:xfrm>
              <a:off x="885693" y="2030277"/>
              <a:ext cx="9806756" cy="3031262"/>
              <a:chOff x="47493" y="2708457"/>
              <a:chExt cx="9806756" cy="3031262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7A51A589-5173-ABB2-CE2B-25CC780D30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9" t="14961" r="11467" b="5622"/>
              <a:stretch/>
            </p:blipFill>
            <p:spPr>
              <a:xfrm>
                <a:off x="319280" y="3315522"/>
                <a:ext cx="2946685" cy="2154778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B0A1F94-B72C-25E0-E6E4-5B0DF6F219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9" t="14961" r="11467" b="5622"/>
              <a:stretch/>
            </p:blipFill>
            <p:spPr>
              <a:xfrm>
                <a:off x="6907564" y="3315520"/>
                <a:ext cx="2946685" cy="2154779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B50FFC7-C51F-76D9-3F51-22309FE13C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9" t="14961" r="11467" b="5622"/>
              <a:stretch/>
            </p:blipFill>
            <p:spPr>
              <a:xfrm>
                <a:off x="3529602" y="3315521"/>
                <a:ext cx="2946685" cy="2154778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9CC6085-844B-B698-9820-5B3F4B7A38CF}"/>
                  </a:ext>
                </a:extLst>
              </p:cNvPr>
              <p:cNvSpPr txBox="1"/>
              <p:nvPr/>
            </p:nvSpPr>
            <p:spPr>
              <a:xfrm>
                <a:off x="601980" y="5431942"/>
                <a:ext cx="2468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Bootstrapped correlations (r)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1330C83-C775-B75C-5999-0C4FA9D3640D}"/>
                  </a:ext>
                </a:extLst>
              </p:cNvPr>
              <p:cNvSpPr txBox="1"/>
              <p:nvPr/>
            </p:nvSpPr>
            <p:spPr>
              <a:xfrm>
                <a:off x="3893820" y="5431942"/>
                <a:ext cx="2468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Bootstrapped correlations (r)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A9C3CBB-2F50-60F2-ABF1-CB6E8CB92192}"/>
                  </a:ext>
                </a:extLst>
              </p:cNvPr>
              <p:cNvSpPr txBox="1"/>
              <p:nvPr/>
            </p:nvSpPr>
            <p:spPr>
              <a:xfrm>
                <a:off x="7269700" y="5431942"/>
                <a:ext cx="24688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Bootstrapped correlations (r)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9870D4-F10B-0056-4302-781B002907F8}"/>
                  </a:ext>
                </a:extLst>
              </p:cNvPr>
              <p:cNvSpPr txBox="1"/>
              <p:nvPr/>
            </p:nvSpPr>
            <p:spPr>
              <a:xfrm rot="16200000">
                <a:off x="-312053" y="4239020"/>
                <a:ext cx="10268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Density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745CAE4-E92A-9185-EC95-53E98F858ECD}"/>
                  </a:ext>
                </a:extLst>
              </p:cNvPr>
              <p:cNvSpPr txBox="1"/>
              <p:nvPr/>
            </p:nvSpPr>
            <p:spPr>
              <a:xfrm rot="16200000">
                <a:off x="2895548" y="4239020"/>
                <a:ext cx="10268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Density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2D6289B-E200-DE4A-744D-932C34F44A0E}"/>
                  </a:ext>
                </a:extLst>
              </p:cNvPr>
              <p:cNvSpPr txBox="1"/>
              <p:nvPr/>
            </p:nvSpPr>
            <p:spPr>
              <a:xfrm rot="16200000">
                <a:off x="6279756" y="4238082"/>
                <a:ext cx="10268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Density</a:t>
                </a:r>
                <a:endPara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3700A6C-AB20-5FC1-E5EA-C60FE2D1537D}"/>
                  </a:ext>
                </a:extLst>
              </p:cNvPr>
              <p:cNvSpPr txBox="1"/>
              <p:nvPr/>
            </p:nvSpPr>
            <p:spPr>
              <a:xfrm>
                <a:off x="1380411" y="2708457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Inflation</a:t>
                </a:r>
                <a:endParaRPr lang="zh-CN" altLang="en-US" sz="12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0E55D94-F29A-82A2-E8BD-CD1A18F2AB2F}"/>
                  </a:ext>
                </a:extLst>
              </p:cNvPr>
              <p:cNvSpPr txBox="1"/>
              <p:nvPr/>
            </p:nvSpPr>
            <p:spPr>
              <a:xfrm>
                <a:off x="4743486" y="2708457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Win Outcome</a:t>
                </a:r>
                <a:endParaRPr lang="zh-CN" altLang="en-US" sz="12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F75983D2-3E24-F3BE-0FFE-529E808968D5}"/>
                  </a:ext>
                </a:extLst>
              </p:cNvPr>
              <p:cNvSpPr txBox="1"/>
              <p:nvPr/>
            </p:nvSpPr>
            <p:spPr>
              <a:xfrm>
                <a:off x="8037594" y="2708457"/>
                <a:ext cx="1323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Loss Outcome</a:t>
                </a:r>
                <a:endParaRPr lang="zh-CN" altLang="en-US" sz="1200" b="1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7D26F25-0FA7-8B3F-8971-6F677478B14D}"/>
                </a:ext>
              </a:extLst>
            </p:cNvPr>
            <p:cNvSpPr txBox="1"/>
            <p:nvPr/>
          </p:nvSpPr>
          <p:spPr>
            <a:xfrm>
              <a:off x="1044962" y="2090924"/>
              <a:ext cx="217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F95742B-82B7-80F8-5577-30690915DD79}"/>
                </a:ext>
              </a:extLst>
            </p:cNvPr>
            <p:cNvSpPr txBox="1"/>
            <p:nvPr/>
          </p:nvSpPr>
          <p:spPr>
            <a:xfrm>
              <a:off x="4236264" y="2090924"/>
              <a:ext cx="217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endPara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5BF5DED-4518-0C64-5C33-A9FDCDB71ECF}"/>
                </a:ext>
              </a:extLst>
            </p:cNvPr>
            <p:cNvSpPr txBox="1"/>
            <p:nvPr/>
          </p:nvSpPr>
          <p:spPr>
            <a:xfrm>
              <a:off x="7612923" y="2090924"/>
              <a:ext cx="217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endPara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012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97F1B805-85ED-E73B-221A-E235A71936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13" y="431073"/>
            <a:ext cx="7399935" cy="29979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7839B2-A44F-83EA-8B44-3B0CCC77D8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21775" r="11079" b="23741"/>
          <a:stretch/>
        </p:blipFill>
        <p:spPr>
          <a:xfrm>
            <a:off x="2572546" y="3665220"/>
            <a:ext cx="7054402" cy="2560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0ABAE6-BAEC-EE56-6224-720AD5F96BB4}"/>
              </a:ext>
            </a:extLst>
          </p:cNvPr>
          <p:cNvSpPr txBox="1"/>
          <p:nvPr/>
        </p:nvSpPr>
        <p:spPr>
          <a:xfrm>
            <a:off x="2221761" y="3570187"/>
            <a:ext cx="21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A0F15B-AAB8-8867-655C-D15A2F5DF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39667" b="17222"/>
          <a:stretch/>
        </p:blipFill>
        <p:spPr>
          <a:xfrm>
            <a:off x="0" y="3538249"/>
            <a:ext cx="12192000" cy="299209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83A811A-E544-E0AF-5271-B82F00E83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" t="4838" r="-27" b="60084"/>
          <a:stretch/>
        </p:blipFill>
        <p:spPr>
          <a:xfrm>
            <a:off x="144780" y="1035035"/>
            <a:ext cx="8118102" cy="21183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92AC44-74BA-7F4A-6030-49688F32FC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6" t="18666" r="28749" b="19334"/>
          <a:stretch/>
        </p:blipFill>
        <p:spPr>
          <a:xfrm>
            <a:off x="8503920" y="961420"/>
            <a:ext cx="3543300" cy="2191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7D8A704-D56B-A9E0-B0CE-EC8997F7E0FF}"/>
              </a:ext>
            </a:extLst>
          </p:cNvPr>
          <p:cNvSpPr txBox="1"/>
          <p:nvPr/>
        </p:nvSpPr>
        <p:spPr>
          <a:xfrm>
            <a:off x="243840" y="905495"/>
            <a:ext cx="21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A1CD80-6860-A18C-84EC-D51A6346E5C3}"/>
              </a:ext>
            </a:extLst>
          </p:cNvPr>
          <p:cNvSpPr txBox="1"/>
          <p:nvPr/>
        </p:nvSpPr>
        <p:spPr>
          <a:xfrm>
            <a:off x="243840" y="3538249"/>
            <a:ext cx="21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CD6EBD-2B79-EF8A-1ED8-4A819300D48D}"/>
              </a:ext>
            </a:extLst>
          </p:cNvPr>
          <p:cNvSpPr txBox="1"/>
          <p:nvPr/>
        </p:nvSpPr>
        <p:spPr>
          <a:xfrm>
            <a:off x="8335190" y="905495"/>
            <a:ext cx="21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DE0B7F-1F0F-7A39-D136-DE8456755250}"/>
              </a:ext>
            </a:extLst>
          </p:cNvPr>
          <p:cNvSpPr txBox="1"/>
          <p:nvPr/>
        </p:nvSpPr>
        <p:spPr>
          <a:xfrm>
            <a:off x="4203831" y="3538248"/>
            <a:ext cx="21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49D211-F8AD-09D7-44CB-3BB19DB11383}"/>
              </a:ext>
            </a:extLst>
          </p:cNvPr>
          <p:cNvSpPr txBox="1"/>
          <p:nvPr/>
        </p:nvSpPr>
        <p:spPr>
          <a:xfrm>
            <a:off x="8335190" y="3538247"/>
            <a:ext cx="217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714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6F6075-EA85-4098-3E5C-25B2B05B5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6" y="1943095"/>
            <a:ext cx="3048005" cy="22860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FC1C34-8F1E-4F8C-0DD6-6F9AF1AB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96" y="1943095"/>
            <a:ext cx="3048007" cy="228600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1BC7E0-2994-A623-BABB-96CEBAAAD19D}"/>
              </a:ext>
            </a:extLst>
          </p:cNvPr>
          <p:cNvSpPr txBox="1"/>
          <p:nvPr/>
        </p:nvSpPr>
        <p:spPr>
          <a:xfrm>
            <a:off x="1883340" y="1595937"/>
            <a:ext cx="1323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Inflation</a:t>
            </a:r>
            <a:endParaRPr lang="zh-CN" altLang="en-US" sz="1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5D7AB1-E80D-E6DF-4E23-CBB4D724D0E2}"/>
              </a:ext>
            </a:extLst>
          </p:cNvPr>
          <p:cNvSpPr txBox="1"/>
          <p:nvPr/>
        </p:nvSpPr>
        <p:spPr>
          <a:xfrm>
            <a:off x="5083732" y="1595937"/>
            <a:ext cx="1323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Win Outcome</a:t>
            </a:r>
            <a:endParaRPr lang="zh-CN" altLang="en-US" sz="1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556435-4F6A-F190-5F33-312DEFBB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08" y="1943095"/>
            <a:ext cx="3048005" cy="22860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AD8937-FA6D-44DB-4AFE-151C69D1107D}"/>
              </a:ext>
            </a:extLst>
          </p:cNvPr>
          <p:cNvSpPr txBox="1"/>
          <p:nvPr/>
        </p:nvSpPr>
        <p:spPr>
          <a:xfrm>
            <a:off x="8299362" y="1595937"/>
            <a:ext cx="1323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Loss Outcome</a:t>
            </a:r>
            <a:endParaRPr lang="zh-CN" altLang="en-US" sz="1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2DAAF99-E9B5-2FAA-71D8-667CBAF37416}"/>
              </a:ext>
            </a:extLst>
          </p:cNvPr>
          <p:cNvGrpSpPr/>
          <p:nvPr/>
        </p:nvGrpSpPr>
        <p:grpSpPr>
          <a:xfrm>
            <a:off x="10485113" y="2452499"/>
            <a:ext cx="767945" cy="1267196"/>
            <a:chOff x="7891939" y="4936939"/>
            <a:chExt cx="767945" cy="126719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1A4A2A9-2C33-226E-3B1A-8E2987058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12" t="91790" r="40405" b="6509"/>
            <a:stretch/>
          </p:blipFill>
          <p:spPr>
            <a:xfrm rot="5400000">
              <a:off x="7734617" y="5524818"/>
              <a:ext cx="898526" cy="9144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32E3EC6-75CC-CD1E-3774-8CA6BBDE8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13" t="91873" r="50755" b="5859"/>
            <a:stretch/>
          </p:blipFill>
          <p:spPr>
            <a:xfrm rot="16200000">
              <a:off x="7918681" y="5524817"/>
              <a:ext cx="898526" cy="9144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487E34B-3A62-FB93-F1EA-F15F1BD48451}"/>
                </a:ext>
              </a:extLst>
            </p:cNvPr>
            <p:cNvSpPr txBox="1"/>
            <p:nvPr/>
          </p:nvSpPr>
          <p:spPr>
            <a:xfrm rot="5400000">
              <a:off x="7373757" y="5455121"/>
              <a:ext cx="12671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Adults &gt; Children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4CFA116-A04D-5B59-15A2-DC7FE44167B5}"/>
                </a:ext>
              </a:extLst>
            </p:cNvPr>
            <p:cNvSpPr txBox="1"/>
            <p:nvPr/>
          </p:nvSpPr>
          <p:spPr>
            <a:xfrm rot="5400000">
              <a:off x="7910870" y="5455121"/>
              <a:ext cx="126719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Adults &lt; Children</a:t>
              </a:r>
              <a:endParaRPr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7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144</Words>
  <Application>Microsoft Office PowerPoint</Application>
  <PresentationFormat>宽屏</PresentationFormat>
  <Paragraphs>73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瑞 丁</dc:creator>
  <cp:lastModifiedBy>瑞 丁</cp:lastModifiedBy>
  <cp:revision>8</cp:revision>
  <dcterms:created xsi:type="dcterms:W3CDTF">2023-10-20T12:55:00Z</dcterms:created>
  <dcterms:modified xsi:type="dcterms:W3CDTF">2023-10-21T15:42:39Z</dcterms:modified>
</cp:coreProperties>
</file>